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44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8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75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8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2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91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0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5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41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45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3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0CD9-3299-43E5-89E6-D5B53923E8E5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0F29E-DF83-4BB3-8BF1-153C99C675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19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16632"/>
            <a:ext cx="6768752" cy="1470025"/>
          </a:xfrm>
        </p:spPr>
        <p:txBody>
          <a:bodyPr/>
          <a:lstStyle/>
          <a:p>
            <a:r>
              <a:rPr lang="en-GB" dirty="0" smtClean="0"/>
              <a:t>SAFEGUARDING:</a:t>
            </a:r>
            <a:br>
              <a:rPr lang="en-GB" dirty="0" smtClean="0"/>
            </a:br>
            <a:r>
              <a:rPr lang="en-GB" dirty="0" smtClean="0"/>
              <a:t>Designated Professionals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04856" cy="1512168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If you have a concern about a child’s safety or wellbeing, speak to one of the school’s Designated Professionals: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051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4637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 flipH="1">
            <a:off x="755576" y="5675306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LAURA WATTS</a:t>
            </a:r>
            <a:endParaRPr lang="en-GB" dirty="0" smtClean="0"/>
          </a:p>
          <a:p>
            <a:r>
              <a:rPr lang="en-GB" dirty="0" smtClean="0"/>
              <a:t>Designated Safeguarding Lead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438947" y="5693125"/>
            <a:ext cx="2802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MELISSA MORISON</a:t>
            </a:r>
          </a:p>
          <a:p>
            <a:pPr algn="ctr"/>
            <a:r>
              <a:rPr lang="en-GB" dirty="0" smtClean="0"/>
              <a:t>Deputy </a:t>
            </a:r>
            <a:r>
              <a:rPr lang="en-GB" smtClean="0"/>
              <a:t>Safeguarding Lead</a:t>
            </a:r>
            <a:endParaRPr lang="en-GB" dirty="0"/>
          </a:p>
        </p:txBody>
      </p:sp>
      <p:pic>
        <p:nvPicPr>
          <p:cNvPr id="4" name="Picture 2" descr="Image previ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087" y="3255933"/>
            <a:ext cx="1810329" cy="2414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T:\Staff Only\Photos\LW photo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6" t="21453" r="20603" b="7558"/>
          <a:stretch/>
        </p:blipFill>
        <p:spPr bwMode="auto">
          <a:xfrm>
            <a:off x="1259632" y="3255933"/>
            <a:ext cx="1944216" cy="237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953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SAFEGUARDING: Designated Professionals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SAFEGUARDING: Designated Professionals</dc:title>
  <dc:creator>Windows User</dc:creator>
  <cp:lastModifiedBy>Windows User</cp:lastModifiedBy>
  <cp:revision>8</cp:revision>
  <dcterms:created xsi:type="dcterms:W3CDTF">2023-05-25T11:00:12Z</dcterms:created>
  <dcterms:modified xsi:type="dcterms:W3CDTF">2023-07-10T10:17:03Z</dcterms:modified>
</cp:coreProperties>
</file>